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pPr/>
              <a:t>19/7/2021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14313" y="1260475"/>
            <a:ext cx="8715375" cy="4905375"/>
            <a:chOff x="135" y="794"/>
            <a:chExt cx="5490" cy="309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02" cy="3102"/>
              <a:chOff x="129" y="788"/>
              <a:chExt cx="5502" cy="3102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2043" y="3464"/>
                <a:ext cx="1458" cy="39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Outline Description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Cost 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 smtClean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 smtClean="0">
                <a:ea typeface="Calibri"/>
                <a:cs typeface="Times New Roman"/>
              </a:rPr>
              <a:t>03.</a:t>
            </a:r>
            <a:r>
              <a:rPr lang="en-US" sz="1000" dirty="0" smtClean="0">
                <a:ea typeface="Calibri"/>
                <a:cs typeface="Times New Roman"/>
              </a:rPr>
              <a:t>c.1</a:t>
            </a:r>
            <a:r>
              <a:rPr lang="el-GR" sz="1000" dirty="0" smtClean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 smtClean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 smtClean="0">
                <a:solidFill>
                  <a:schemeClr val="tx2"/>
                </a:solidFill>
              </a:rPr>
              <a:t>  </a:t>
            </a:r>
            <a:r>
              <a:rPr lang="el-GR" sz="1600" b="1" dirty="0" smtClean="0">
                <a:solidFill>
                  <a:schemeClr val="tx2"/>
                </a:solidFill>
              </a:rPr>
              <a:t> Α Τ Τ Ι Κ Η Σ</a:t>
            </a:r>
            <a:endParaRPr lang="el-GR" sz="1600" b="1" dirty="0">
              <a:solidFill>
                <a:schemeClr val="tx2"/>
              </a:solidFill>
            </a:endParaRP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 smtClean="0"/>
              <a:t>ΕΤΠΑ</a:t>
            </a:r>
            <a:endParaRPr lang="el-GR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 smtClean="0"/>
              <a:t>Με τη συγχρηματοδότηση της Ελλάδας και της Ευρωπαϊκής Ένωσης</a:t>
            </a:r>
            <a:endParaRPr lang="el-GR" sz="1200" b="1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επιχορήγησης. </a:t>
            </a:r>
            <a:endParaRPr lang="el-GR" sz="1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Η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</a:t>
            </a:r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ευρώ.</a:t>
            </a:r>
          </a:p>
          <a:p>
            <a:pPr algn="just"/>
            <a:r>
              <a:rPr lang="el-GR" sz="1000" dirty="0" smtClean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</a:t>
            </a:r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Ορθογώνιο 4"/>
          <p:cNvSpPr/>
          <p:nvPr/>
        </p:nvSpPr>
        <p:spPr>
          <a:xfrm>
            <a:off x="3274144" y="2500306"/>
            <a:ext cx="58698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/>
              <a:t>5112259</a:t>
            </a:r>
            <a:endParaRPr lang="el-GR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7" name="Ορθογώνιο 4"/>
          <p:cNvSpPr/>
          <p:nvPr/>
        </p:nvSpPr>
        <p:spPr>
          <a:xfrm>
            <a:off x="3274144" y="2928934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dirty="0" smtClean="0"/>
              <a:t>ΜΟΥΤΖΟΥΡΗΣ,ΓΕΩΡΓΙΟΣ,ΝΙΚΟΛΑΟΣ</a:t>
            </a:r>
            <a:endParaRPr lang="el-GR" sz="1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219</Words>
  <Application>Microsoft Office PowerPoint</Application>
  <PresentationFormat>Προβολή στην οθόνη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George</cp:lastModifiedBy>
  <cp:revision>14</cp:revision>
  <dcterms:created xsi:type="dcterms:W3CDTF">2021-05-19T11:41:06Z</dcterms:created>
  <dcterms:modified xsi:type="dcterms:W3CDTF">2021-07-19T08:18:53Z</dcterms:modified>
</cp:coreProperties>
</file>